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0"/>
  </p:notesMasterIdLst>
  <p:handoutMasterIdLst>
    <p:handoutMasterId r:id="rId11"/>
  </p:handoutMasterIdLst>
  <p:sldIdLst>
    <p:sldId id="257" r:id="rId2"/>
    <p:sldId id="259" r:id="rId3"/>
    <p:sldId id="260" r:id="rId4"/>
    <p:sldId id="261" r:id="rId5"/>
    <p:sldId id="262" r:id="rId6"/>
    <p:sldId id="263" r:id="rId7"/>
    <p:sldId id="264" r:id="rId8"/>
    <p:sldId id="267" r:id="rId9"/>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Segnaposto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7626282-83BE-4B14-AA1D-E9A716F8FEB8}" type="datetime1">
              <a:rPr lang="it-IT" smtClean="0"/>
              <a:t>27/05/2025</a:t>
            </a:fld>
            <a:endParaRPr lang="en-US" dirty="0"/>
          </a:p>
        </p:txBody>
      </p:sp>
      <p:sp>
        <p:nvSpPr>
          <p:cNvPr id="4" name="Segnaposto piè di pa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Segnaposto numero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png>
</file>

<file path=ppt/media/image2.jpeg>
</file>

<file path=ppt/media/image3.jpeg>
</file>

<file path=ppt/media/image4.jpeg>
</file>

<file path=ppt/media/image5.jp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23FCBA3-AE69-44D9-84A9-153F3F9E2987}" type="datetime1">
              <a:rPr lang="it-IT" smtClean="0"/>
              <a:t>27/05/2025</a:t>
            </a:fld>
            <a:endParaRPr lang="en-US"/>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
              <a:t>Fare clic per modificare gli stili del testo dello schema</a:t>
            </a:r>
            <a:endParaRPr lang="en-US"/>
          </a:p>
          <a:p>
            <a:pPr lvl="1" rtl="0"/>
            <a:r>
              <a:rPr lang="it"/>
              <a:t>Secondo livello</a:t>
            </a:r>
          </a:p>
          <a:p>
            <a:pPr lvl="2" rtl="0"/>
            <a:r>
              <a:rPr lang="it"/>
              <a:t>Terzo livello</a:t>
            </a:r>
          </a:p>
          <a:p>
            <a:pPr lvl="3" rtl="0"/>
            <a:r>
              <a:rPr lang="it"/>
              <a:t>Quarto livello</a:t>
            </a:r>
          </a:p>
          <a:p>
            <a:pPr lvl="4" rtl="0"/>
            <a:r>
              <a:rPr lang="it"/>
              <a:t>Quinto livello</a:t>
            </a:r>
            <a:endParaRPr lang="en-US"/>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10" name="Rettangolo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ctrTitle"/>
          </p:nvPr>
        </p:nvSpPr>
        <p:spPr>
          <a:xfrm>
            <a:off x="1097280" y="758952"/>
            <a:ext cx="10058400" cy="3566160"/>
          </a:xfrm>
        </p:spPr>
        <p:txBody>
          <a:bodyPr rtlCol="0" anchor="b">
            <a:normAutofit/>
          </a:bodyPr>
          <a:lstStyle>
            <a:lvl1pPr algn="l">
              <a:lnSpc>
                <a:spcPct val="90000"/>
              </a:lnSpc>
              <a:defRPr sz="7600" spc="-50" baseline="0">
                <a:solidFill>
                  <a:schemeClr val="tx1">
                    <a:lumMod val="85000"/>
                    <a:lumOff val="15000"/>
                  </a:schemeClr>
                </a:solidFill>
              </a:defRPr>
            </a:lvl1pPr>
          </a:lstStyle>
          <a:p>
            <a:pPr rtl="0"/>
            <a:r>
              <a:rPr lang="it-IT"/>
              <a:t>Fare clic per modificare lo stile del titolo dello schema</a:t>
            </a:r>
            <a:endParaRPr lang="en-US" dirty="0"/>
          </a:p>
        </p:txBody>
      </p:sp>
      <p:sp>
        <p:nvSpPr>
          <p:cNvPr id="3" name="Sottotitolo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it-IT"/>
              <a:t>Fare clic per modificare lo stile del sottotitolo dello schema</a:t>
            </a:r>
            <a:endParaRPr lang="en-US" dirty="0"/>
          </a:p>
        </p:txBody>
      </p:sp>
      <p:cxnSp>
        <p:nvCxnSpPr>
          <p:cNvPr id="9" name="Connettore diritto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Segnaposto dat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3F2AEA12-A884-495F-8D96-E2791E451670}" type="datetime1">
              <a:rPr lang="it-IT" smtClean="0"/>
              <a:t>27/05/2025</a:t>
            </a:fld>
            <a:endParaRPr lang="en-US" dirty="0"/>
          </a:p>
        </p:txBody>
      </p:sp>
      <p:sp>
        <p:nvSpPr>
          <p:cNvPr id="5" name="Segnaposto piè di pa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n-US" dirty="0"/>
          </a:p>
        </p:txBody>
      </p:sp>
      <p:sp>
        <p:nvSpPr>
          <p:cNvPr id="6" name="Segnaposto numero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a:defRPr/>
            </a:lvl1pPr>
          </a:lstStyle>
          <a:p>
            <a:pPr rtl="0"/>
            <a:r>
              <a:rPr lang="it" dirty="0"/>
              <a:t>Fare clic per modificare lo stile del titolo dello schema</a:t>
            </a:r>
            <a:endParaRPr lang="en-US" dirty="0"/>
          </a:p>
        </p:txBody>
      </p:sp>
      <p:sp>
        <p:nvSpPr>
          <p:cNvPr id="3" name="Segnaposto testo verticale 2"/>
          <p:cNvSpPr>
            <a:spLocks noGrp="1"/>
          </p:cNvSpPr>
          <p:nvPr>
            <p:ph type="body" orient="vert" idx="1"/>
          </p:nvPr>
        </p:nvSpPr>
        <p:spPr/>
        <p:txBody>
          <a:bodyPr vert="eaVert" lIns="45720" tIns="0" rIns="45720" bIns="0"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dirty="0"/>
          </a:p>
        </p:txBody>
      </p:sp>
      <p:sp>
        <p:nvSpPr>
          <p:cNvPr id="7" name="Segnaposto data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EB574AD5-D417-4FAA-8969-2C3D2D990862}" type="datetime1">
              <a:rPr lang="it-IT" smtClean="0"/>
              <a:t>27/05/2025</a:t>
            </a:fld>
            <a:endParaRPr lang="en-US" dirty="0"/>
          </a:p>
        </p:txBody>
      </p:sp>
      <p:sp>
        <p:nvSpPr>
          <p:cNvPr id="8" name="Segnaposto piè di pagina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endParaRPr lang="en-US" dirty="0"/>
          </a:p>
        </p:txBody>
      </p:sp>
      <p:sp>
        <p:nvSpPr>
          <p:cNvPr id="9" name="Segnaposto numero diapositiva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olo verticale e testo">
    <p:spTree>
      <p:nvGrpSpPr>
        <p:cNvPr id="1" name=""/>
        <p:cNvGrpSpPr/>
        <p:nvPr/>
      </p:nvGrpSpPr>
      <p:grpSpPr>
        <a:xfrm>
          <a:off x="0" y="0"/>
          <a:ext cx="0" cy="0"/>
          <a:chOff x="0" y="0"/>
          <a:chExt cx="0" cy="0"/>
        </a:xfrm>
      </p:grpSpPr>
      <p:sp>
        <p:nvSpPr>
          <p:cNvPr id="9" name="Rettangolo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verticale 1"/>
          <p:cNvSpPr>
            <a:spLocks noGrp="1"/>
          </p:cNvSpPr>
          <p:nvPr>
            <p:ph type="title" orient="vert"/>
          </p:nvPr>
        </p:nvSpPr>
        <p:spPr>
          <a:xfrm>
            <a:off x="8724900" y="412302"/>
            <a:ext cx="2628900" cy="5759898"/>
          </a:xfrm>
        </p:spPr>
        <p:txBody>
          <a:bodyPr vert="eaVert" rtlCol="0"/>
          <a:lstStyle/>
          <a:p>
            <a:pPr rtl="0"/>
            <a:r>
              <a:rPr lang="it-IT"/>
              <a:t>Fare clic per modificare lo stile del titolo dello schema</a:t>
            </a:r>
            <a:endParaRPr lang="en-US" dirty="0"/>
          </a:p>
        </p:txBody>
      </p:sp>
      <p:sp>
        <p:nvSpPr>
          <p:cNvPr id="3" name="Segnaposto testo verticale 2"/>
          <p:cNvSpPr>
            <a:spLocks noGrp="1"/>
          </p:cNvSpPr>
          <p:nvPr>
            <p:ph type="body" orient="vert" idx="1"/>
          </p:nvPr>
        </p:nvSpPr>
        <p:spPr>
          <a:xfrm>
            <a:off x="838200" y="412302"/>
            <a:ext cx="7734300" cy="5759898"/>
          </a:xfrm>
        </p:spPr>
        <p:txBody>
          <a:bodyPr vert="eaVert" lIns="45720" tIns="0" rIns="45720" bIns="0"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dirty="0"/>
          </a:p>
        </p:txBody>
      </p:sp>
      <p:sp>
        <p:nvSpPr>
          <p:cNvPr id="7" name="Segnaposto data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53234F22-96F1-43C5-9A84-5011A5FFAE38}" type="datetime1">
              <a:rPr lang="it-IT" smtClean="0"/>
              <a:t>27/05/2025</a:t>
            </a:fld>
            <a:endParaRPr lang="en-US" dirty="0"/>
          </a:p>
        </p:txBody>
      </p:sp>
      <p:sp>
        <p:nvSpPr>
          <p:cNvPr id="8" name="Segnaposto piè di pagina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endParaRPr lang="en-US" dirty="0"/>
          </a:p>
        </p:txBody>
      </p:sp>
      <p:sp>
        <p:nvSpPr>
          <p:cNvPr id="10" name="Segnaposto numero diapositiva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a:defRPr/>
            </a:lvl1pPr>
          </a:lstStyle>
          <a:p>
            <a:pPr rtl="0"/>
            <a:r>
              <a:rPr lang="it" dirty="0"/>
              <a:t>Fare clic per modificare lo stile del titolo dello schema</a:t>
            </a:r>
            <a:endParaRPr lang="en-US" dirty="0"/>
          </a:p>
        </p:txBody>
      </p:sp>
      <p:sp>
        <p:nvSpPr>
          <p:cNvPr id="3" name="Segnaposto contenuto 2"/>
          <p:cNvSpPr>
            <a:spLocks noGrp="1"/>
          </p:cNvSpPr>
          <p:nvPr>
            <p:ph idx="1"/>
          </p:nvPr>
        </p:nvSpPr>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dirty="0"/>
          </a:p>
        </p:txBody>
      </p:sp>
      <p:sp>
        <p:nvSpPr>
          <p:cNvPr id="7" name="Segnaposto data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925069C4-336E-40F0-85A2-25D6F0A25D32}" type="datetime1">
              <a:rPr lang="it-IT" smtClean="0"/>
              <a:t>27/05/2025</a:t>
            </a:fld>
            <a:endParaRPr lang="en-US" dirty="0"/>
          </a:p>
        </p:txBody>
      </p:sp>
      <p:sp>
        <p:nvSpPr>
          <p:cNvPr id="8" name="Segnaposto piè di pagina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n-US" dirty="0"/>
          </a:p>
        </p:txBody>
      </p:sp>
      <p:sp>
        <p:nvSpPr>
          <p:cNvPr id="9" name="Segnaposto numero diapositiva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bg>
      <p:bgPr>
        <a:solidFill>
          <a:schemeClr val="bg1"/>
        </a:solidFill>
        <a:effectLst/>
      </p:bgPr>
    </p:bg>
    <p:spTree>
      <p:nvGrpSpPr>
        <p:cNvPr id="1" name=""/>
        <p:cNvGrpSpPr/>
        <p:nvPr/>
      </p:nvGrpSpPr>
      <p:grpSpPr>
        <a:xfrm>
          <a:off x="0" y="0"/>
          <a:ext cx="0" cy="0"/>
          <a:chOff x="0" y="0"/>
          <a:chExt cx="0" cy="0"/>
        </a:xfrm>
      </p:grpSpPr>
      <p:sp>
        <p:nvSpPr>
          <p:cNvPr id="10" name="Rettangolo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title"/>
          </p:nvPr>
        </p:nvSpPr>
        <p:spPr>
          <a:xfrm>
            <a:off x="1097280" y="758952"/>
            <a:ext cx="10058400" cy="3566160"/>
          </a:xfrm>
        </p:spPr>
        <p:txBody>
          <a:bodyPr rtlCol="0" anchor="b" anchorCtr="0">
            <a:normAutofit/>
          </a:bodyPr>
          <a:lstStyle>
            <a:lvl1pPr>
              <a:lnSpc>
                <a:spcPct val="90000"/>
              </a:lnSpc>
              <a:defRPr sz="7600" b="0">
                <a:solidFill>
                  <a:schemeClr val="tx1">
                    <a:lumMod val="85000"/>
                    <a:lumOff val="15000"/>
                  </a:schemeClr>
                </a:solidFill>
              </a:defRPr>
            </a:lvl1pPr>
          </a:lstStyle>
          <a:p>
            <a:pPr rtl="0"/>
            <a:r>
              <a:rPr lang="it-IT"/>
              <a:t>Fare clic per modificare lo stile del titolo dello schema</a:t>
            </a:r>
            <a:endParaRPr lang="en-US" dirty="0"/>
          </a:p>
        </p:txBody>
      </p:sp>
      <p:sp>
        <p:nvSpPr>
          <p:cNvPr id="3" name="Segnaposto testo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t-IT"/>
              <a:t>Fare clic per modificare gli stili del testo dello schema</a:t>
            </a:r>
          </a:p>
        </p:txBody>
      </p:sp>
      <p:cxnSp>
        <p:nvCxnSpPr>
          <p:cNvPr id="9" name="Connettore diritto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Segnaposto data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F0F1B965-D21F-4083-9FDC-4C0868AFCE6A}" type="datetime1">
              <a:rPr lang="it-IT" smtClean="0"/>
              <a:t>27/05/2025</a:t>
            </a:fld>
            <a:endParaRPr lang="en-US" dirty="0"/>
          </a:p>
        </p:txBody>
      </p:sp>
      <p:sp>
        <p:nvSpPr>
          <p:cNvPr id="8" name="Segnaposto piè di pagina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endParaRPr lang="en-US" dirty="0"/>
          </a:p>
        </p:txBody>
      </p:sp>
      <p:sp>
        <p:nvSpPr>
          <p:cNvPr id="11" name="Segnaposto numero diapositiva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8" name="Titolo 7"/>
          <p:cNvSpPr>
            <a:spLocks noGrp="1"/>
          </p:cNvSpPr>
          <p:nvPr>
            <p:ph type="title" hasCustomPrompt="1"/>
          </p:nvPr>
        </p:nvSpPr>
        <p:spPr>
          <a:xfrm>
            <a:off x="1097280" y="286603"/>
            <a:ext cx="10058400" cy="1450757"/>
          </a:xfrm>
        </p:spPr>
        <p:txBody>
          <a:bodyPr rtlCol="0"/>
          <a:lstStyle>
            <a:lvl1pPr>
              <a:defRPr/>
            </a:lvl1pPr>
          </a:lstStyle>
          <a:p>
            <a:pPr rtl="0"/>
            <a:r>
              <a:rPr lang="it" dirty="0"/>
              <a:t>Fare clic per modificare lo stile del titolo dello schema</a:t>
            </a:r>
            <a:endParaRPr lang="en-US" dirty="0"/>
          </a:p>
        </p:txBody>
      </p:sp>
      <p:sp>
        <p:nvSpPr>
          <p:cNvPr id="3" name="Segnaposto contenuto 2"/>
          <p:cNvSpPr>
            <a:spLocks noGrp="1"/>
          </p:cNvSpPr>
          <p:nvPr>
            <p:ph sz="half" idx="1"/>
          </p:nvPr>
        </p:nvSpPr>
        <p:spPr>
          <a:xfrm>
            <a:off x="1097280" y="2120900"/>
            <a:ext cx="4639736" cy="3748193"/>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dirty="0"/>
          </a:p>
        </p:txBody>
      </p:sp>
      <p:sp>
        <p:nvSpPr>
          <p:cNvPr id="4" name="Segnaposto contenuto 3"/>
          <p:cNvSpPr>
            <a:spLocks noGrp="1"/>
          </p:cNvSpPr>
          <p:nvPr>
            <p:ph sz="half" idx="2"/>
          </p:nvPr>
        </p:nvSpPr>
        <p:spPr>
          <a:xfrm>
            <a:off x="6515944" y="2120900"/>
            <a:ext cx="4639736" cy="3748194"/>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dirty="0"/>
          </a:p>
        </p:txBody>
      </p:sp>
      <p:sp>
        <p:nvSpPr>
          <p:cNvPr id="2" name="Segnaposto data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D2F263AC-6BFA-4530-A45D-98F6CD76B995}" type="datetime1">
              <a:rPr lang="it-IT" smtClean="0"/>
              <a:t>27/05/2025</a:t>
            </a:fld>
            <a:endParaRPr lang="en-US" dirty="0"/>
          </a:p>
        </p:txBody>
      </p:sp>
      <p:sp>
        <p:nvSpPr>
          <p:cNvPr id="9" name="Segnaposto piè di pagina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endParaRPr lang="en-US" dirty="0"/>
          </a:p>
        </p:txBody>
      </p:sp>
      <p:sp>
        <p:nvSpPr>
          <p:cNvPr id="10" name="Segnaposto numero diapositiva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olo 9"/>
          <p:cNvSpPr>
            <a:spLocks noGrp="1"/>
          </p:cNvSpPr>
          <p:nvPr>
            <p:ph type="title" hasCustomPrompt="1"/>
          </p:nvPr>
        </p:nvSpPr>
        <p:spPr>
          <a:xfrm>
            <a:off x="1097280" y="286603"/>
            <a:ext cx="10058400" cy="1450757"/>
          </a:xfrm>
        </p:spPr>
        <p:txBody>
          <a:bodyPr rtlCol="0"/>
          <a:lstStyle>
            <a:lvl1pPr>
              <a:defRPr/>
            </a:lvl1pPr>
          </a:lstStyle>
          <a:p>
            <a:pPr rtl="0"/>
            <a:r>
              <a:rPr lang="it" dirty="0"/>
              <a:t>Fare clic per modificare lo stile del titolo</a:t>
            </a:r>
            <a:endParaRPr lang="en-US" dirty="0"/>
          </a:p>
        </p:txBody>
      </p:sp>
      <p:sp>
        <p:nvSpPr>
          <p:cNvPr id="3" name="Segnaposto testo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a:t>Fare clic per modificare gli stili del testo dello schema</a:t>
            </a:r>
          </a:p>
        </p:txBody>
      </p:sp>
      <p:sp>
        <p:nvSpPr>
          <p:cNvPr id="4" name="Segnaposto contenuto 3"/>
          <p:cNvSpPr>
            <a:spLocks noGrp="1"/>
          </p:cNvSpPr>
          <p:nvPr>
            <p:ph sz="half" idx="2"/>
          </p:nvPr>
        </p:nvSpPr>
        <p:spPr>
          <a:xfrm>
            <a:off x="1097280" y="2958274"/>
            <a:ext cx="4639736" cy="2910821"/>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dirty="0"/>
          </a:p>
        </p:txBody>
      </p:sp>
      <p:sp>
        <p:nvSpPr>
          <p:cNvPr id="5" name="Segnaposto testo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a:t>Fare clic per modificare gli stili del testo dello schema</a:t>
            </a:r>
          </a:p>
        </p:txBody>
      </p:sp>
      <p:sp>
        <p:nvSpPr>
          <p:cNvPr id="6" name="Segnaposto contenuto 5"/>
          <p:cNvSpPr>
            <a:spLocks noGrp="1"/>
          </p:cNvSpPr>
          <p:nvPr>
            <p:ph sz="quarter" idx="4"/>
          </p:nvPr>
        </p:nvSpPr>
        <p:spPr>
          <a:xfrm>
            <a:off x="6515944" y="2958273"/>
            <a:ext cx="4639736" cy="2910821"/>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dirty="0"/>
          </a:p>
        </p:txBody>
      </p:sp>
      <p:sp>
        <p:nvSpPr>
          <p:cNvPr id="2" name="Segnaposto data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285EEB9B-9A76-4838-83B5-EFB83BC3FC95}" type="datetime1">
              <a:rPr lang="it-IT" smtClean="0"/>
              <a:t>27/05/2025</a:t>
            </a:fld>
            <a:endParaRPr lang="en-US" dirty="0"/>
          </a:p>
        </p:txBody>
      </p:sp>
      <p:sp>
        <p:nvSpPr>
          <p:cNvPr id="11" name="Segnaposto piè di pagina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n-US" dirty="0"/>
          </a:p>
        </p:txBody>
      </p:sp>
      <p:sp>
        <p:nvSpPr>
          <p:cNvPr id="12" name="Segnaposto numero diapositiva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hasCustomPrompt="1"/>
          </p:nvPr>
        </p:nvSpPr>
        <p:spPr/>
        <p:txBody>
          <a:bodyPr rtlCol="0"/>
          <a:lstStyle>
            <a:lvl1pPr>
              <a:defRPr/>
            </a:lvl1pPr>
          </a:lstStyle>
          <a:p>
            <a:pPr rtl="0"/>
            <a:r>
              <a:rPr lang="it" dirty="0"/>
              <a:t>Fare clic per modificare lo stile del titolo</a:t>
            </a:r>
            <a:endParaRPr lang="en-US" dirty="0"/>
          </a:p>
        </p:txBody>
      </p:sp>
      <p:sp>
        <p:nvSpPr>
          <p:cNvPr id="6" name="Segnaposto dat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87788151-CB43-4FD7-A3FA-96D82E7273D6}" type="datetime1">
              <a:rPr lang="it-IT" smtClean="0"/>
              <a:t>27/05/2025</a:t>
            </a:fld>
            <a:endParaRPr lang="en-US" dirty="0"/>
          </a:p>
        </p:txBody>
      </p:sp>
      <p:sp>
        <p:nvSpPr>
          <p:cNvPr id="7" name="Segnaposto piè di pagina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n-US" dirty="0"/>
          </a:p>
        </p:txBody>
      </p:sp>
      <p:sp>
        <p:nvSpPr>
          <p:cNvPr id="8" name="Segnaposto numero diapositiva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o">
    <p:spTree>
      <p:nvGrpSpPr>
        <p:cNvPr id="1" name=""/>
        <p:cNvGrpSpPr/>
        <p:nvPr/>
      </p:nvGrpSpPr>
      <p:grpSpPr>
        <a:xfrm>
          <a:off x="0" y="0"/>
          <a:ext cx="0" cy="0"/>
          <a:chOff x="0" y="0"/>
          <a:chExt cx="0" cy="0"/>
        </a:xfrm>
      </p:grpSpPr>
      <p:sp>
        <p:nvSpPr>
          <p:cNvPr id="10" name="Rettangolo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Segnaposto dat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0984158B-E18A-4760-AF0B-F8E1F54F95E6}" type="datetime1">
              <a:rPr lang="it-IT" smtClean="0"/>
              <a:t>27/05/2025</a:t>
            </a:fld>
            <a:endParaRPr lang="en-US" dirty="0"/>
          </a:p>
        </p:txBody>
      </p:sp>
      <p:sp>
        <p:nvSpPr>
          <p:cNvPr id="3" name="Segnaposto piè di pa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n-US" dirty="0"/>
          </a:p>
        </p:txBody>
      </p:sp>
      <p:sp>
        <p:nvSpPr>
          <p:cNvPr id="4" name="Segnaposto numero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spTree>
      <p:nvGrpSpPr>
        <p:cNvPr id="1" name=""/>
        <p:cNvGrpSpPr/>
        <p:nvPr/>
      </p:nvGrpSpPr>
      <p:grpSpPr>
        <a:xfrm>
          <a:off x="0" y="0"/>
          <a:ext cx="0" cy="0"/>
          <a:chOff x="0" y="0"/>
          <a:chExt cx="0" cy="0"/>
        </a:xfrm>
      </p:grpSpPr>
      <p:sp>
        <p:nvSpPr>
          <p:cNvPr id="8" name="Rettangolo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olo 1"/>
          <p:cNvSpPr>
            <a:spLocks noGrp="1"/>
          </p:cNvSpPr>
          <p:nvPr>
            <p:ph type="title"/>
          </p:nvPr>
        </p:nvSpPr>
        <p:spPr>
          <a:xfrm>
            <a:off x="643466" y="786383"/>
            <a:ext cx="3517567" cy="2093975"/>
          </a:xfrm>
        </p:spPr>
        <p:txBody>
          <a:bodyPr rtlCol="0" anchor="b">
            <a:normAutofit/>
          </a:bodyPr>
          <a:lstStyle>
            <a:lvl1pPr>
              <a:lnSpc>
                <a:spcPct val="90000"/>
              </a:lnSpc>
              <a:defRPr sz="3600" b="0">
                <a:solidFill>
                  <a:srgbClr val="FFFFFF"/>
                </a:solidFill>
              </a:defRPr>
            </a:lvl1pPr>
          </a:lstStyle>
          <a:p>
            <a:pPr rtl="0"/>
            <a:r>
              <a:rPr lang="it-IT"/>
              <a:t>Fare clic per modificare lo stile del titolo dello schema</a:t>
            </a:r>
            <a:endParaRPr lang="en-US" dirty="0"/>
          </a:p>
        </p:txBody>
      </p:sp>
      <p:sp>
        <p:nvSpPr>
          <p:cNvPr id="3" name="Segnaposto contenuto 2"/>
          <p:cNvSpPr>
            <a:spLocks noGrp="1"/>
          </p:cNvSpPr>
          <p:nvPr>
            <p:ph idx="1"/>
          </p:nvPr>
        </p:nvSpPr>
        <p:spPr>
          <a:xfrm>
            <a:off x="5458984" y="812799"/>
            <a:ext cx="5928344" cy="5294757"/>
          </a:xfrm>
        </p:spPr>
        <p:txBody>
          <a:bodyPr rtlCol="0"/>
          <a:lstStyle/>
          <a:p>
            <a:pPr lvl="0" rtl="0"/>
            <a:r>
              <a:rPr lang="it-IT"/>
              <a:t>Fare clic per modificare gli stili del testo dello schema</a:t>
            </a:r>
          </a:p>
          <a:p>
            <a:pPr lvl="1" rtl="0"/>
            <a:r>
              <a:rPr lang="it-IT"/>
              <a:t>Secondo livello</a:t>
            </a:r>
          </a:p>
          <a:p>
            <a:pPr lvl="2" rtl="0"/>
            <a:r>
              <a:rPr lang="it-IT"/>
              <a:t>Terzo livello</a:t>
            </a:r>
          </a:p>
          <a:p>
            <a:pPr lvl="3" rtl="0"/>
            <a:r>
              <a:rPr lang="it-IT"/>
              <a:t>Quarto livello</a:t>
            </a:r>
          </a:p>
          <a:p>
            <a:pPr lvl="4" rtl="0"/>
            <a:r>
              <a:rPr lang="it-IT"/>
              <a:t>Quinto livello</a:t>
            </a:r>
            <a:endParaRPr lang="en-US" dirty="0"/>
          </a:p>
        </p:txBody>
      </p:sp>
      <p:sp>
        <p:nvSpPr>
          <p:cNvPr id="4" name="Segnaposto testo 3"/>
          <p:cNvSpPr>
            <a:spLocks noGrp="1"/>
          </p:cNvSpPr>
          <p:nvPr>
            <p:ph type="body" sz="half" idx="2" hasCustomPrompt="1"/>
          </p:nvPr>
        </p:nvSpPr>
        <p:spPr>
          <a:xfrm>
            <a:off x="643465" y="3043050"/>
            <a:ext cx="3517567" cy="3064505"/>
          </a:xfrm>
        </p:spPr>
        <p:txBody>
          <a:bodyPr lIns="91440" rIns="91440" rtlCol="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 dirty="0"/>
              <a:t>Fare clic per modificare gli stili del testo dello schema</a:t>
            </a:r>
          </a:p>
        </p:txBody>
      </p:sp>
      <p:sp>
        <p:nvSpPr>
          <p:cNvPr id="5" name="Segnaposto data 4"/>
          <p:cNvSpPr>
            <a:spLocks noGrp="1"/>
          </p:cNvSpPr>
          <p:nvPr>
            <p:ph type="dt" sz="half" idx="10"/>
          </p:nvPr>
        </p:nvSpPr>
        <p:spPr>
          <a:xfrm>
            <a:off x="643464" y="6446520"/>
            <a:ext cx="3517568" cy="365125"/>
          </a:xfrm>
        </p:spPr>
        <p:txBody>
          <a:bodyPr rtlCol="0"/>
          <a:lstStyle>
            <a:lvl1pPr algn="l">
              <a:defRPr/>
            </a:lvl1pPr>
          </a:lstStyle>
          <a:p>
            <a:pPr rtl="0"/>
            <a:fld id="{4F4D0FD0-762A-4E00-B40D-E1022DE9149C}" type="datetime1">
              <a:rPr lang="it-IT" smtClean="0"/>
              <a:t>27/05/2025</a:t>
            </a:fld>
            <a:endParaRPr lang="en-US" dirty="0"/>
          </a:p>
        </p:txBody>
      </p:sp>
      <p:sp>
        <p:nvSpPr>
          <p:cNvPr id="6" name="Segnaposto piè di pagina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endParaRPr lang="en-US" dirty="0"/>
          </a:p>
        </p:txBody>
      </p:sp>
      <p:sp>
        <p:nvSpPr>
          <p:cNvPr id="7" name="Segnaposto numero diapositiva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a:t>‹N›</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8" name="Rettangolo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egnaposto immagine 2"/>
          <p:cNvSpPr>
            <a:spLocks noGrp="1" noChangeAspect="1"/>
          </p:cNvSpPr>
          <p:nvPr>
            <p:ph type="pic" idx="1"/>
          </p:nvPr>
        </p:nvSpPr>
        <p:spPr>
          <a:xfrm>
            <a:off x="15" y="0"/>
            <a:ext cx="12191985" cy="4578350"/>
          </a:xfrm>
          <a:solidFill>
            <a:schemeClr val="bg1">
              <a:lumMod val="85000"/>
            </a:schemeClr>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a:t>Fare clic sull'icona per inserire un'immagine</a:t>
            </a:r>
            <a:endParaRPr lang="en-US" dirty="0"/>
          </a:p>
        </p:txBody>
      </p:sp>
      <p:sp>
        <p:nvSpPr>
          <p:cNvPr id="2" name="Titolo 1"/>
          <p:cNvSpPr>
            <a:spLocks noGrp="1"/>
          </p:cNvSpPr>
          <p:nvPr>
            <p:ph type="title"/>
          </p:nvPr>
        </p:nvSpPr>
        <p:spPr>
          <a:xfrm>
            <a:off x="1097279" y="4799362"/>
            <a:ext cx="10113645" cy="743682"/>
          </a:xfrm>
        </p:spPr>
        <p:txBody>
          <a:bodyPr tIns="0" bIns="0" rtlCol="0" anchor="b">
            <a:noAutofit/>
          </a:bodyPr>
          <a:lstStyle>
            <a:lvl1pPr>
              <a:defRPr sz="3000" b="0">
                <a:solidFill>
                  <a:srgbClr val="FFFFFF"/>
                </a:solidFill>
              </a:defRPr>
            </a:lvl1pPr>
          </a:lstStyle>
          <a:p>
            <a:pPr rtl="0"/>
            <a:r>
              <a:rPr lang="it-IT"/>
              <a:t>Fare clic per modificare lo stile del titolo dello schema</a:t>
            </a:r>
            <a:endParaRPr lang="en-US" dirty="0"/>
          </a:p>
        </p:txBody>
      </p:sp>
      <p:sp>
        <p:nvSpPr>
          <p:cNvPr id="4" name="Segnaposto testo 3"/>
          <p:cNvSpPr>
            <a:spLocks noGrp="1"/>
          </p:cNvSpPr>
          <p:nvPr>
            <p:ph type="body" sz="half" idx="2"/>
          </p:nvPr>
        </p:nvSpPr>
        <p:spPr>
          <a:xfrm>
            <a:off x="1097279" y="5715000"/>
            <a:ext cx="10113264" cy="609600"/>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a:t>Fare clic per modificare gli stili del testo dello schema</a:t>
            </a:r>
          </a:p>
        </p:txBody>
      </p:sp>
      <p:sp>
        <p:nvSpPr>
          <p:cNvPr id="5" name="Segnaposto data 4"/>
          <p:cNvSpPr>
            <a:spLocks noGrp="1"/>
          </p:cNvSpPr>
          <p:nvPr>
            <p:ph type="dt" sz="half" idx="10"/>
          </p:nvPr>
        </p:nvSpPr>
        <p:spPr/>
        <p:txBody>
          <a:bodyPr rtlCol="0"/>
          <a:lstStyle>
            <a:lvl1pPr>
              <a:defRPr/>
            </a:lvl1pPr>
          </a:lstStyle>
          <a:p>
            <a:pPr rtl="0"/>
            <a:fld id="{14666673-06EC-44D2-AEC3-E4C57BDDC5B7}" type="datetime1">
              <a:rPr lang="it-IT" smtClean="0"/>
              <a:t>27/05/2025</a:t>
            </a:fld>
            <a:endParaRPr lang="en-US" dirty="0"/>
          </a:p>
        </p:txBody>
      </p:sp>
      <p:sp>
        <p:nvSpPr>
          <p:cNvPr id="6" name="Segnaposto piè di pagina 5"/>
          <p:cNvSpPr>
            <a:spLocks noGrp="1"/>
          </p:cNvSpPr>
          <p:nvPr>
            <p:ph type="ftr" sz="quarter" idx="11"/>
          </p:nvPr>
        </p:nvSpPr>
        <p:spPr>
          <a:xfrm>
            <a:off x="1097279" y="6446838"/>
            <a:ext cx="6818262" cy="365125"/>
          </a:xfrm>
        </p:spPr>
        <p:txBody>
          <a:bodyPr rtlCol="0"/>
          <a:lstStyle/>
          <a:p>
            <a:pPr algn="l" rtl="0"/>
            <a:endParaRPr lang="en-US" dirty="0"/>
          </a:p>
        </p:txBody>
      </p:sp>
      <p:sp>
        <p:nvSpPr>
          <p:cNvPr id="7" name="Segnaposto numero diapositiva 6"/>
          <p:cNvSpPr>
            <a:spLocks noGrp="1"/>
          </p:cNvSpPr>
          <p:nvPr>
            <p:ph type="sldNum" sz="quarter" idx="12"/>
          </p:nvPr>
        </p:nvSpPr>
        <p:spPr/>
        <p:txBody>
          <a:bodyPr rtlCol="0"/>
          <a:lstStyle/>
          <a:p>
            <a:pPr rtl="0"/>
            <a:fld id="{3A98EE3D-8CD1-4C3F-BD1C-C98C9596463C}" type="slidenum">
              <a:rPr lang="en-US" smtClean="0"/>
              <a:t>‹N›</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Segnaposto titolo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pPr rtl="0"/>
            <a:r>
              <a:rPr lang="it" dirty="0"/>
              <a:t>Fare clic per modificare lo stile del titolo dello schema</a:t>
            </a:r>
            <a:endParaRPr lang="en-US" dirty="0"/>
          </a:p>
        </p:txBody>
      </p:sp>
      <p:sp>
        <p:nvSpPr>
          <p:cNvPr id="3" name="Segnaposto testo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it"/>
              <a:t>Fare clic per modificare gli stili del testo dello schema</a:t>
            </a:r>
          </a:p>
          <a:p>
            <a:pPr lvl="1" rtl="0"/>
            <a:r>
              <a:rPr lang="it"/>
              <a:t>Secondo livello</a:t>
            </a:r>
          </a:p>
          <a:p>
            <a:pPr lvl="2" rtl="0"/>
            <a:r>
              <a:rPr lang="it"/>
              <a:t>Terzo livello</a:t>
            </a:r>
          </a:p>
          <a:p>
            <a:pPr lvl="3" rtl="0"/>
            <a:r>
              <a:rPr lang="it"/>
              <a:t>Quarto livello</a:t>
            </a:r>
          </a:p>
          <a:p>
            <a:pPr lvl="4" rtl="0"/>
            <a:r>
              <a:rPr lang="it"/>
              <a:t>Quinto livello</a:t>
            </a:r>
            <a:endParaRPr lang="en-US" dirty="0"/>
          </a:p>
        </p:txBody>
      </p:sp>
      <p:sp>
        <p:nvSpPr>
          <p:cNvPr id="4" name="Segnaposto data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pPr rtl="0"/>
            <a:fld id="{F117DD88-DA0B-42BB-B7E2-325641850C3A}" type="datetime1">
              <a:rPr lang="it-IT" smtClean="0"/>
              <a:t>27/05/2025</a:t>
            </a:fld>
            <a:endParaRPr lang="en-US" dirty="0"/>
          </a:p>
        </p:txBody>
      </p:sp>
      <p:sp>
        <p:nvSpPr>
          <p:cNvPr id="5" name="Segnaposto piè di pagina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pPr rtl="0"/>
            <a:endParaRPr lang="en-US" dirty="0"/>
          </a:p>
        </p:txBody>
      </p:sp>
      <p:sp>
        <p:nvSpPr>
          <p:cNvPr id="6" name="Segnaposto numero diapositiva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pPr rtl="0"/>
            <a:fld id="{3A98EE3D-8CD1-4C3F-BD1C-C98C9596463C}" type="slidenum">
              <a:rPr lang="en-US" smtClean="0"/>
              <a:t>‹N›</a:t>
            </a:fld>
            <a:endParaRPr lang="en-US" dirty="0"/>
          </a:p>
        </p:txBody>
      </p:sp>
      <p:cxnSp>
        <p:nvCxnSpPr>
          <p:cNvPr id="10" name="Connettore diritto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ttangolo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Titolo 1">
            <a:extLst>
              <a:ext uri="{FF2B5EF4-FFF2-40B4-BE49-F238E27FC236}">
                <a16:creationId xmlns:a16="http://schemas.microsoft.com/office/drawing/2014/main" id="{78FD68DA-43BA-4508-8DE2-BA9BB7B2FA5B}"/>
              </a:ext>
            </a:extLst>
          </p:cNvPr>
          <p:cNvSpPr>
            <a:spLocks noGrp="1"/>
          </p:cNvSpPr>
          <p:nvPr>
            <p:ph type="ctrTitle"/>
          </p:nvPr>
        </p:nvSpPr>
        <p:spPr>
          <a:xfrm>
            <a:off x="5289753" y="342253"/>
            <a:ext cx="6253317" cy="3686015"/>
          </a:xfrm>
        </p:spPr>
        <p:txBody>
          <a:bodyPr rtlCol="0">
            <a:normAutofit/>
          </a:bodyPr>
          <a:lstStyle/>
          <a:p>
            <a:pPr algn="ctr" rtl="0"/>
            <a:r>
              <a:rPr lang="it" sz="8000" dirty="0"/>
              <a:t>PCTO</a:t>
            </a:r>
          </a:p>
        </p:txBody>
      </p:sp>
      <p:sp>
        <p:nvSpPr>
          <p:cNvPr id="3" name="Sottotitolo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rtlCol="0">
            <a:normAutofit fontScale="55000" lnSpcReduction="20000"/>
          </a:bodyPr>
          <a:lstStyle/>
          <a:p>
            <a:pPr algn="ctr" rtl="0"/>
            <a:r>
              <a:rPr lang="it" sz="2400" dirty="0">
                <a:solidFill>
                  <a:schemeClr val="tx1">
                    <a:lumMod val="85000"/>
                    <a:lumOff val="15000"/>
                  </a:schemeClr>
                </a:solidFill>
              </a:rPr>
              <a:t>Fattori jacopo</a:t>
            </a:r>
          </a:p>
          <a:p>
            <a:pPr algn="ctr" rtl="0"/>
            <a:r>
              <a:rPr lang="it" dirty="0">
                <a:solidFill>
                  <a:schemeClr val="tx1">
                    <a:lumMod val="85000"/>
                    <a:lumOff val="15000"/>
                  </a:schemeClr>
                </a:solidFill>
              </a:rPr>
              <a:t>5am</a:t>
            </a:r>
          </a:p>
          <a:p>
            <a:pPr algn="ctr" rtl="0"/>
            <a:r>
              <a:rPr lang="it" sz="2400" dirty="0">
                <a:solidFill>
                  <a:schemeClr val="tx1">
                    <a:lumMod val="85000"/>
                    <a:lumOff val="15000"/>
                  </a:schemeClr>
                </a:solidFill>
              </a:rPr>
              <a:t>A.s.2024/2025</a:t>
            </a:r>
          </a:p>
        </p:txBody>
      </p:sp>
      <p:cxnSp>
        <p:nvCxnSpPr>
          <p:cNvPr id="24" name="Connettore diritto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Rettangolo 5">
            <a:extLst>
              <a:ext uri="{FF2B5EF4-FFF2-40B4-BE49-F238E27FC236}">
                <a16:creationId xmlns:a16="http://schemas.microsoft.com/office/drawing/2014/main" id="{958E14DC-6837-BDF1-8099-AE6DED88F3B7}"/>
              </a:ext>
            </a:extLst>
          </p:cNvPr>
          <p:cNvSpPr/>
          <p:nvPr/>
        </p:nvSpPr>
        <p:spPr>
          <a:xfrm>
            <a:off x="0" y="0"/>
            <a:ext cx="4161613" cy="6858000"/>
          </a:xfrm>
          <a:prstGeom prst="rect">
            <a:avLst/>
          </a:prstGeom>
          <a:solidFill>
            <a:schemeClr val="tx1">
              <a:lumMod val="85000"/>
              <a:lumOff val="15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0" name="Immagine 9" descr="Immagine che contiene Carattere, Elementi grafici, grafica, logo&#10;&#10;Descrizione generata automaticamente">
            <a:extLst>
              <a:ext uri="{FF2B5EF4-FFF2-40B4-BE49-F238E27FC236}">
                <a16:creationId xmlns:a16="http://schemas.microsoft.com/office/drawing/2014/main" id="{26CEC522-D274-21EA-0C26-3AFDEC9BD4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0278" y="2916789"/>
            <a:ext cx="2561055" cy="1024422"/>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olaris - Loccioni">
            <a:extLst>
              <a:ext uri="{FF2B5EF4-FFF2-40B4-BE49-F238E27FC236}">
                <a16:creationId xmlns:a16="http://schemas.microsoft.com/office/drawing/2014/main" id="{66742C38-F5E1-CCAC-DF2C-6F2F843A19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8385" y="1958109"/>
            <a:ext cx="4330640" cy="2941782"/>
          </a:xfrm>
          <a:prstGeom prst="rect">
            <a:avLst/>
          </a:prstGeom>
          <a:noFill/>
          <a:extLst>
            <a:ext uri="{909E8E84-426E-40DD-AFC4-6F175D3DCCD1}">
              <a14:hiddenFill xmlns:a14="http://schemas.microsoft.com/office/drawing/2010/main">
                <a:solidFill>
                  <a:srgbClr val="FFFFFF"/>
                </a:solidFill>
              </a14:hiddenFill>
            </a:ext>
          </a:extLst>
        </p:spPr>
      </p:pic>
      <p:sp>
        <p:nvSpPr>
          <p:cNvPr id="2" name="Titolo 1">
            <a:extLst>
              <a:ext uri="{FF2B5EF4-FFF2-40B4-BE49-F238E27FC236}">
                <a16:creationId xmlns:a16="http://schemas.microsoft.com/office/drawing/2014/main" id="{1F499F38-D55B-D66C-09B9-6E3DD73DC3C4}"/>
              </a:ext>
            </a:extLst>
          </p:cNvPr>
          <p:cNvSpPr>
            <a:spLocks noGrp="1"/>
          </p:cNvSpPr>
          <p:nvPr>
            <p:ph type="title"/>
          </p:nvPr>
        </p:nvSpPr>
        <p:spPr>
          <a:xfrm>
            <a:off x="1097279" y="286603"/>
            <a:ext cx="10065301" cy="1450757"/>
          </a:xfrm>
        </p:spPr>
        <p:txBody>
          <a:bodyPr/>
          <a:lstStyle/>
          <a:p>
            <a:pPr algn="ctr"/>
            <a:r>
              <a:rPr lang="it-IT" dirty="0"/>
              <a:t>WHAT IS LOCCIONI?</a:t>
            </a:r>
          </a:p>
        </p:txBody>
      </p:sp>
      <p:sp>
        <p:nvSpPr>
          <p:cNvPr id="3" name="Segnaposto contenuto 2">
            <a:extLst>
              <a:ext uri="{FF2B5EF4-FFF2-40B4-BE49-F238E27FC236}">
                <a16:creationId xmlns:a16="http://schemas.microsoft.com/office/drawing/2014/main" id="{16D94B53-4C7D-ECC1-C1B1-240C5136C4FA}"/>
              </a:ext>
            </a:extLst>
          </p:cNvPr>
          <p:cNvSpPr>
            <a:spLocks noGrp="1"/>
          </p:cNvSpPr>
          <p:nvPr>
            <p:ph idx="1"/>
          </p:nvPr>
        </p:nvSpPr>
        <p:spPr>
          <a:xfrm>
            <a:off x="1264449" y="2173857"/>
            <a:ext cx="5084593" cy="3760891"/>
          </a:xfrm>
        </p:spPr>
        <p:txBody>
          <a:bodyPr/>
          <a:lstStyle/>
          <a:p>
            <a:r>
              <a:rPr lang="en-US" dirty="0"/>
              <a:t>It is a company founded in 1968 by Enrico </a:t>
            </a:r>
            <a:r>
              <a:rPr lang="en-US" dirty="0" err="1"/>
              <a:t>Loccioni</a:t>
            </a:r>
            <a:r>
              <a:rPr lang="en-US" dirty="0"/>
              <a:t> and initially dealt with industrial electrical systems. From the 90s, it expanded to many other fields like: the healthcare, environment and mobility.</a:t>
            </a:r>
          </a:p>
          <a:p>
            <a:r>
              <a:rPr lang="en-US" dirty="0" err="1"/>
              <a:t>Loccioni</a:t>
            </a:r>
            <a:r>
              <a:rPr lang="en-US" dirty="0"/>
              <a:t> is currently a leading company in the creation of solutions and projects in more than 40 countries around the world.</a:t>
            </a:r>
          </a:p>
        </p:txBody>
      </p:sp>
      <p:sp>
        <p:nvSpPr>
          <p:cNvPr id="4" name="Segnaposto data 3">
            <a:extLst>
              <a:ext uri="{FF2B5EF4-FFF2-40B4-BE49-F238E27FC236}">
                <a16:creationId xmlns:a16="http://schemas.microsoft.com/office/drawing/2014/main" id="{93576E89-D49D-B1D9-655D-5AC569E34647}"/>
              </a:ext>
            </a:extLst>
          </p:cNvPr>
          <p:cNvSpPr>
            <a:spLocks noGrp="1"/>
          </p:cNvSpPr>
          <p:nvPr>
            <p:ph type="dt" sz="half" idx="10"/>
          </p:nvPr>
        </p:nvSpPr>
        <p:spPr/>
        <p:txBody>
          <a:bodyPr/>
          <a:lstStyle/>
          <a:p>
            <a:pPr rtl="0"/>
            <a:r>
              <a:rPr lang="it-IT" dirty="0"/>
              <a:t>FATTORI JACOPO 5AM A.S.2024/2025</a:t>
            </a:r>
            <a:endParaRPr lang="en-US" dirty="0"/>
          </a:p>
        </p:txBody>
      </p:sp>
      <p:sp>
        <p:nvSpPr>
          <p:cNvPr id="5" name="Rettangolo 4">
            <a:extLst>
              <a:ext uri="{FF2B5EF4-FFF2-40B4-BE49-F238E27FC236}">
                <a16:creationId xmlns:a16="http://schemas.microsoft.com/office/drawing/2014/main" id="{793C6452-0C61-8F63-70F0-5C37555957EA}"/>
              </a:ext>
            </a:extLst>
          </p:cNvPr>
          <p:cNvSpPr/>
          <p:nvPr/>
        </p:nvSpPr>
        <p:spPr>
          <a:xfrm>
            <a:off x="6918385" y="2173857"/>
            <a:ext cx="241540" cy="281221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CasellaDiTesto 5">
            <a:extLst>
              <a:ext uri="{FF2B5EF4-FFF2-40B4-BE49-F238E27FC236}">
                <a16:creationId xmlns:a16="http://schemas.microsoft.com/office/drawing/2014/main" id="{7DCEBB11-231A-13D0-BF2F-B2A2F20C0C34}"/>
              </a:ext>
            </a:extLst>
          </p:cNvPr>
          <p:cNvSpPr txBox="1"/>
          <p:nvPr/>
        </p:nvSpPr>
        <p:spPr>
          <a:xfrm>
            <a:off x="7827978" y="4709069"/>
            <a:ext cx="2511454" cy="553998"/>
          </a:xfrm>
          <a:prstGeom prst="rect">
            <a:avLst/>
          </a:prstGeom>
          <a:noFill/>
        </p:spPr>
        <p:txBody>
          <a:bodyPr wrap="square" rtlCol="0">
            <a:spAutoFit/>
          </a:bodyPr>
          <a:lstStyle/>
          <a:p>
            <a:pPr algn="ctr"/>
            <a:r>
              <a:rPr lang="en-US" sz="1000" dirty="0"/>
              <a:t>“Polaris”, graphic representation of the company's mission: “The wellness of people and the planet”</a:t>
            </a:r>
            <a:endParaRPr lang="it-IT" sz="1000" dirty="0"/>
          </a:p>
        </p:txBody>
      </p:sp>
    </p:spTree>
    <p:extLst>
      <p:ext uri="{BB962C8B-B14F-4D97-AF65-F5344CB8AC3E}">
        <p14:creationId xmlns:p14="http://schemas.microsoft.com/office/powerpoint/2010/main" val="14868402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239EF47-743A-F5D4-9DAB-FE2696DD0906}"/>
              </a:ext>
            </a:extLst>
          </p:cNvPr>
          <p:cNvSpPr>
            <a:spLocks noGrp="1"/>
          </p:cNvSpPr>
          <p:nvPr>
            <p:ph type="title"/>
          </p:nvPr>
        </p:nvSpPr>
        <p:spPr/>
        <p:txBody>
          <a:bodyPr/>
          <a:lstStyle/>
          <a:p>
            <a:pPr algn="ctr"/>
            <a:r>
              <a:rPr lang="it-IT" dirty="0"/>
              <a:t>INTERNSHIP PERIOD</a:t>
            </a:r>
          </a:p>
        </p:txBody>
      </p:sp>
      <p:sp>
        <p:nvSpPr>
          <p:cNvPr id="5" name="Segnaposto contenuto 4">
            <a:extLst>
              <a:ext uri="{FF2B5EF4-FFF2-40B4-BE49-F238E27FC236}">
                <a16:creationId xmlns:a16="http://schemas.microsoft.com/office/drawing/2014/main" id="{F72ACA9F-097E-43DD-5694-0DBEE7BBB5B4}"/>
              </a:ext>
            </a:extLst>
          </p:cNvPr>
          <p:cNvSpPr>
            <a:spLocks noGrp="1"/>
          </p:cNvSpPr>
          <p:nvPr>
            <p:ph idx="1"/>
          </p:nvPr>
        </p:nvSpPr>
        <p:spPr>
          <a:xfrm>
            <a:off x="1172370" y="2319549"/>
            <a:ext cx="7046056" cy="1109451"/>
          </a:xfrm>
        </p:spPr>
        <p:txBody>
          <a:bodyPr/>
          <a:lstStyle/>
          <a:p>
            <a:r>
              <a:rPr lang="en-US" dirty="0"/>
              <a:t>Between March 16th and May 18th we had the opportunity to get initial training on all the skills the company works on and to learn more about what </a:t>
            </a:r>
            <a:r>
              <a:rPr lang="en-US" dirty="0" err="1"/>
              <a:t>Loccioni</a:t>
            </a:r>
            <a:r>
              <a:rPr lang="en-US" dirty="0"/>
              <a:t> does.</a:t>
            </a:r>
            <a:endParaRPr lang="it-IT" dirty="0"/>
          </a:p>
        </p:txBody>
      </p:sp>
      <p:sp>
        <p:nvSpPr>
          <p:cNvPr id="4" name="Segnaposto data 3">
            <a:extLst>
              <a:ext uri="{FF2B5EF4-FFF2-40B4-BE49-F238E27FC236}">
                <a16:creationId xmlns:a16="http://schemas.microsoft.com/office/drawing/2014/main" id="{5B9C44D2-BCDC-2D25-BD4F-BCCA9BB9A942}"/>
              </a:ext>
            </a:extLst>
          </p:cNvPr>
          <p:cNvSpPr>
            <a:spLocks noGrp="1"/>
          </p:cNvSpPr>
          <p:nvPr>
            <p:ph type="dt" sz="half" idx="10"/>
          </p:nvPr>
        </p:nvSpPr>
        <p:spPr/>
        <p:txBody>
          <a:bodyPr/>
          <a:lstStyle/>
          <a:p>
            <a:r>
              <a:rPr lang="it-IT" dirty="0"/>
              <a:t>FATTORI JACOPO 5AM A.S.2024/2025</a:t>
            </a:r>
            <a:endParaRPr lang="en-US" dirty="0"/>
          </a:p>
        </p:txBody>
      </p:sp>
      <p:pic>
        <p:nvPicPr>
          <p:cNvPr id="12" name="Immagine 11" descr="Immagine che contiene vestiti, persona, calzature, gruppo&#10;&#10;Descrizione generata automaticamente">
            <a:extLst>
              <a:ext uri="{FF2B5EF4-FFF2-40B4-BE49-F238E27FC236}">
                <a16:creationId xmlns:a16="http://schemas.microsoft.com/office/drawing/2014/main" id="{027505F1-CFAE-1444-0855-C61FF09F37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11358" y="2101624"/>
            <a:ext cx="2844321" cy="1896213"/>
          </a:xfrm>
          <a:prstGeom prst="rect">
            <a:avLst/>
          </a:prstGeom>
        </p:spPr>
      </p:pic>
      <p:pic>
        <p:nvPicPr>
          <p:cNvPr id="14" name="Immagine 13" descr="Immagine che contiene vestiti, persona, interno, ingegneria&#10;&#10;Descrizione generata automaticamente">
            <a:extLst>
              <a:ext uri="{FF2B5EF4-FFF2-40B4-BE49-F238E27FC236}">
                <a16:creationId xmlns:a16="http://schemas.microsoft.com/office/drawing/2014/main" id="{56CB87E4-E851-BD76-FC5D-F610C5192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2370" y="4052800"/>
            <a:ext cx="2862738" cy="1908492"/>
          </a:xfrm>
          <a:prstGeom prst="rect">
            <a:avLst/>
          </a:prstGeom>
        </p:spPr>
      </p:pic>
      <p:sp>
        <p:nvSpPr>
          <p:cNvPr id="15" name="Segnaposto contenuto 4">
            <a:extLst>
              <a:ext uri="{FF2B5EF4-FFF2-40B4-BE49-F238E27FC236}">
                <a16:creationId xmlns:a16="http://schemas.microsoft.com/office/drawing/2014/main" id="{647DE1E5-4305-02C1-AB9E-196E718E07DE}"/>
              </a:ext>
            </a:extLst>
          </p:cNvPr>
          <p:cNvSpPr txBox="1">
            <a:spLocks/>
          </p:cNvSpPr>
          <p:nvPr/>
        </p:nvSpPr>
        <p:spPr>
          <a:xfrm>
            <a:off x="4035108" y="4220152"/>
            <a:ext cx="7120571" cy="1109451"/>
          </a:xfrm>
          <a:prstGeom prst="rect">
            <a:avLst/>
          </a:prstGeom>
        </p:spPr>
        <p:txBody>
          <a:bodyPr vert="horz" lIns="0" tIns="45720" rIns="0" bIns="45720" rtlCol="0">
            <a:no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r">
              <a:lnSpc>
                <a:spcPct val="130000"/>
              </a:lnSpc>
            </a:pPr>
            <a:r>
              <a:rPr lang="en-US" dirty="0"/>
              <a:t>From May 20th to June 7th and from September 9th to September 20th, we had the opportunity to work, as an independent team, in the development of an injector test bench, whose goal was to separate the good ones from the bad ones.</a:t>
            </a:r>
            <a:endParaRPr lang="it-IT" dirty="0"/>
          </a:p>
        </p:txBody>
      </p:sp>
    </p:spTree>
    <p:extLst>
      <p:ext uri="{BB962C8B-B14F-4D97-AF65-F5344CB8AC3E}">
        <p14:creationId xmlns:p14="http://schemas.microsoft.com/office/powerpoint/2010/main" val="141983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8F8AECD-77A7-7D9C-81B7-D4682B0166E6}"/>
              </a:ext>
            </a:extLst>
          </p:cNvPr>
          <p:cNvSpPr>
            <a:spLocks noGrp="1"/>
          </p:cNvSpPr>
          <p:nvPr>
            <p:ph type="title"/>
          </p:nvPr>
        </p:nvSpPr>
        <p:spPr/>
        <p:txBody>
          <a:bodyPr/>
          <a:lstStyle/>
          <a:p>
            <a:pPr algn="ctr"/>
            <a:r>
              <a:rPr lang="it-IT" dirty="0"/>
              <a:t>PERSONAL REFLECTION ON THE WORKING ENVIROMENT</a:t>
            </a:r>
          </a:p>
        </p:txBody>
      </p:sp>
      <p:sp>
        <p:nvSpPr>
          <p:cNvPr id="3" name="Segnaposto contenuto 2">
            <a:extLst>
              <a:ext uri="{FF2B5EF4-FFF2-40B4-BE49-F238E27FC236}">
                <a16:creationId xmlns:a16="http://schemas.microsoft.com/office/drawing/2014/main" id="{7B270C91-9B6C-DB49-25DE-D25670398825}"/>
              </a:ext>
            </a:extLst>
          </p:cNvPr>
          <p:cNvSpPr>
            <a:spLocks noGrp="1"/>
          </p:cNvSpPr>
          <p:nvPr>
            <p:ph idx="1"/>
          </p:nvPr>
        </p:nvSpPr>
        <p:spPr>
          <a:xfrm>
            <a:off x="1097280" y="2337758"/>
            <a:ext cx="10058400" cy="3531334"/>
          </a:xfrm>
        </p:spPr>
        <p:txBody>
          <a:bodyPr>
            <a:normAutofit/>
          </a:bodyPr>
          <a:lstStyle/>
          <a:p>
            <a:pPr algn="ctr"/>
            <a:r>
              <a:rPr lang="en-US" sz="2400" dirty="0"/>
              <a:t>The work environment game me the chance to further develop my ability to work in a team, which is a fundamental element in the world of work. Working in a team allowed me to understand the weight of meeting deadlines in at a project and the difficulties that can arise during its development, as well as the responsibilities that must be taken on.</a:t>
            </a:r>
            <a:endParaRPr lang="it-IT" sz="2400" dirty="0"/>
          </a:p>
        </p:txBody>
      </p:sp>
      <p:sp>
        <p:nvSpPr>
          <p:cNvPr id="4" name="Segnaposto data 3">
            <a:extLst>
              <a:ext uri="{FF2B5EF4-FFF2-40B4-BE49-F238E27FC236}">
                <a16:creationId xmlns:a16="http://schemas.microsoft.com/office/drawing/2014/main" id="{846EBDEA-B212-F056-1A38-29E03AEC14F7}"/>
              </a:ext>
            </a:extLst>
          </p:cNvPr>
          <p:cNvSpPr>
            <a:spLocks noGrp="1"/>
          </p:cNvSpPr>
          <p:nvPr>
            <p:ph type="dt" sz="half" idx="10"/>
          </p:nvPr>
        </p:nvSpPr>
        <p:spPr/>
        <p:txBody>
          <a:bodyPr/>
          <a:lstStyle/>
          <a:p>
            <a:r>
              <a:rPr lang="it-IT" dirty="0"/>
              <a:t>FATTORI JACOPO 5AM A.S.2024/2025</a:t>
            </a:r>
            <a:endParaRPr lang="en-US" dirty="0"/>
          </a:p>
        </p:txBody>
      </p:sp>
    </p:spTree>
    <p:extLst>
      <p:ext uri="{BB962C8B-B14F-4D97-AF65-F5344CB8AC3E}">
        <p14:creationId xmlns:p14="http://schemas.microsoft.com/office/powerpoint/2010/main" val="1410044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E1ABEC1-662F-702D-4BE9-F13907F9D268}"/>
              </a:ext>
            </a:extLst>
          </p:cNvPr>
          <p:cNvSpPr>
            <a:spLocks noGrp="1"/>
          </p:cNvSpPr>
          <p:nvPr>
            <p:ph type="title"/>
          </p:nvPr>
        </p:nvSpPr>
        <p:spPr/>
        <p:txBody>
          <a:bodyPr/>
          <a:lstStyle/>
          <a:p>
            <a:pPr algn="ctr"/>
            <a:r>
              <a:rPr lang="en-US" dirty="0"/>
              <a:t>INITIAL EXPECTATIONS AND THOUGHTS ON THE FUTURE</a:t>
            </a:r>
            <a:endParaRPr lang="it-IT" dirty="0"/>
          </a:p>
        </p:txBody>
      </p:sp>
      <p:sp>
        <p:nvSpPr>
          <p:cNvPr id="3" name="Segnaposto contenuto 2">
            <a:extLst>
              <a:ext uri="{FF2B5EF4-FFF2-40B4-BE49-F238E27FC236}">
                <a16:creationId xmlns:a16="http://schemas.microsoft.com/office/drawing/2014/main" id="{A30B8625-D5AB-CD11-19A3-F918B2C68531}"/>
              </a:ext>
            </a:extLst>
          </p:cNvPr>
          <p:cNvSpPr>
            <a:spLocks noGrp="1"/>
          </p:cNvSpPr>
          <p:nvPr>
            <p:ph idx="1"/>
          </p:nvPr>
        </p:nvSpPr>
        <p:spPr>
          <a:xfrm>
            <a:off x="1097280" y="2394241"/>
            <a:ext cx="6631988" cy="2619074"/>
          </a:xfrm>
        </p:spPr>
        <p:txBody>
          <a:bodyPr/>
          <a:lstStyle/>
          <a:p>
            <a:r>
              <a:rPr lang="en-US" dirty="0"/>
              <a:t>The internship period managed to meet my expectations, in fact I had the opportunity to put into practice my IT knowledge, to learn how to carry out tasks that involve other skills (mechanical and electronical skills), and to have the opportunity to have a project to which to dedicate our time.</a:t>
            </a:r>
          </a:p>
          <a:p>
            <a:r>
              <a:rPr lang="en-US" dirty="0"/>
              <a:t>This also made me realize that I still have a lot to learn, and I will probably continue my studies in computer science.</a:t>
            </a:r>
            <a:endParaRPr lang="it-IT" dirty="0"/>
          </a:p>
        </p:txBody>
      </p:sp>
      <p:sp>
        <p:nvSpPr>
          <p:cNvPr id="4" name="Segnaposto data 3">
            <a:extLst>
              <a:ext uri="{FF2B5EF4-FFF2-40B4-BE49-F238E27FC236}">
                <a16:creationId xmlns:a16="http://schemas.microsoft.com/office/drawing/2014/main" id="{CB76CAF4-27EF-B22B-04B5-3C5CD8F64E57}"/>
              </a:ext>
            </a:extLst>
          </p:cNvPr>
          <p:cNvSpPr>
            <a:spLocks noGrp="1"/>
          </p:cNvSpPr>
          <p:nvPr>
            <p:ph type="dt" sz="half" idx="10"/>
          </p:nvPr>
        </p:nvSpPr>
        <p:spPr/>
        <p:txBody>
          <a:bodyPr/>
          <a:lstStyle/>
          <a:p>
            <a:r>
              <a:rPr lang="it-IT" dirty="0"/>
              <a:t>FATTORI JACOPO 5AM A.S.2024/2025</a:t>
            </a:r>
            <a:endParaRPr lang="en-US" dirty="0"/>
          </a:p>
        </p:txBody>
      </p:sp>
      <p:pic>
        <p:nvPicPr>
          <p:cNvPr id="6" name="Immagine 5" descr="Immagine che contiene persona, vestiti, interno, computer&#10;&#10;Descrizione generata automaticamente">
            <a:extLst>
              <a:ext uri="{FF2B5EF4-FFF2-40B4-BE49-F238E27FC236}">
                <a16:creationId xmlns:a16="http://schemas.microsoft.com/office/drawing/2014/main" id="{CBBE9812-632D-AED5-3B98-1781F226A7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81672" y="2679109"/>
            <a:ext cx="3074008" cy="2049338"/>
          </a:xfrm>
          <a:prstGeom prst="rect">
            <a:avLst/>
          </a:prstGeom>
        </p:spPr>
      </p:pic>
    </p:spTree>
    <p:extLst>
      <p:ext uri="{BB962C8B-B14F-4D97-AF65-F5344CB8AC3E}">
        <p14:creationId xmlns:p14="http://schemas.microsoft.com/office/powerpoint/2010/main" val="1569213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90733C6-24CB-D589-AAF3-BFC650DD8783}"/>
              </a:ext>
            </a:extLst>
          </p:cNvPr>
          <p:cNvSpPr>
            <a:spLocks noGrp="1"/>
          </p:cNvSpPr>
          <p:nvPr>
            <p:ph type="title"/>
          </p:nvPr>
        </p:nvSpPr>
        <p:spPr/>
        <p:txBody>
          <a:bodyPr/>
          <a:lstStyle/>
          <a:p>
            <a:pPr algn="ctr"/>
            <a:r>
              <a:rPr lang="it-IT" dirty="0"/>
              <a:t>PROS AND CONS</a:t>
            </a:r>
          </a:p>
        </p:txBody>
      </p:sp>
      <p:sp>
        <p:nvSpPr>
          <p:cNvPr id="5" name="Segnaposto contenuto 4">
            <a:extLst>
              <a:ext uri="{FF2B5EF4-FFF2-40B4-BE49-F238E27FC236}">
                <a16:creationId xmlns:a16="http://schemas.microsoft.com/office/drawing/2014/main" id="{F8A08933-C53F-2B2E-D1DF-075A8B310EEB}"/>
              </a:ext>
            </a:extLst>
          </p:cNvPr>
          <p:cNvSpPr>
            <a:spLocks noGrp="1"/>
          </p:cNvSpPr>
          <p:nvPr>
            <p:ph sz="half" idx="1"/>
          </p:nvPr>
        </p:nvSpPr>
        <p:spPr/>
        <p:txBody>
          <a:bodyPr/>
          <a:lstStyle/>
          <a:p>
            <a:pPr algn="ctr"/>
            <a:r>
              <a:rPr lang="it-IT" b="1" u="sng" dirty="0"/>
              <a:t>PROS:</a:t>
            </a:r>
          </a:p>
          <a:p>
            <a:pPr>
              <a:buFont typeface="Wingdings" panose="05000000000000000000" pitchFamily="2" charset="2"/>
              <a:buChar char="ü"/>
            </a:pPr>
            <a:r>
              <a:rPr lang="it-IT" dirty="0"/>
              <a:t>The </a:t>
            </a:r>
            <a:r>
              <a:rPr lang="it-IT" dirty="0" err="1"/>
              <a:t>possibility</a:t>
            </a:r>
            <a:r>
              <a:rPr lang="it-IT" dirty="0"/>
              <a:t> to work </a:t>
            </a:r>
            <a:r>
              <a:rPr lang="it-IT" dirty="0" err="1"/>
              <a:t>independently</a:t>
            </a:r>
            <a:r>
              <a:rPr lang="it-IT" dirty="0"/>
              <a:t> on a project;</a:t>
            </a:r>
          </a:p>
          <a:p>
            <a:pPr>
              <a:buFont typeface="Wingdings" panose="05000000000000000000" pitchFamily="2" charset="2"/>
              <a:buChar char="ü"/>
            </a:pPr>
            <a:r>
              <a:rPr lang="en-US" dirty="0"/>
              <a:t>I was able to use my computer skills;</a:t>
            </a:r>
          </a:p>
          <a:p>
            <a:pPr>
              <a:buFont typeface="Wingdings" panose="05000000000000000000" pitchFamily="2" charset="2"/>
              <a:buChar char="ü"/>
            </a:pPr>
            <a:r>
              <a:rPr lang="en-US" dirty="0"/>
              <a:t>I was able to learn the basics of other skills;</a:t>
            </a:r>
          </a:p>
          <a:p>
            <a:pPr>
              <a:buFont typeface="Wingdings" panose="05000000000000000000" pitchFamily="2" charset="2"/>
              <a:buChar char="ü"/>
            </a:pPr>
            <a:r>
              <a:rPr lang="it-IT" dirty="0"/>
              <a:t>Positive working </a:t>
            </a:r>
            <a:r>
              <a:rPr lang="it-IT" dirty="0" err="1"/>
              <a:t>environment</a:t>
            </a:r>
            <a:r>
              <a:rPr lang="en-US" dirty="0"/>
              <a:t>;</a:t>
            </a:r>
          </a:p>
          <a:p>
            <a:pPr>
              <a:buFont typeface="Wingdings" panose="05000000000000000000" pitchFamily="2" charset="2"/>
              <a:buChar char="ü"/>
            </a:pPr>
            <a:r>
              <a:rPr lang="en-US" dirty="0"/>
              <a:t>Working in a team.</a:t>
            </a:r>
            <a:endParaRPr lang="it-IT" dirty="0"/>
          </a:p>
        </p:txBody>
      </p:sp>
      <p:sp>
        <p:nvSpPr>
          <p:cNvPr id="6" name="Segnaposto contenuto 5">
            <a:extLst>
              <a:ext uri="{FF2B5EF4-FFF2-40B4-BE49-F238E27FC236}">
                <a16:creationId xmlns:a16="http://schemas.microsoft.com/office/drawing/2014/main" id="{8F6A7F25-848D-F960-75CE-505DDDBF11DE}"/>
              </a:ext>
            </a:extLst>
          </p:cNvPr>
          <p:cNvSpPr>
            <a:spLocks noGrp="1"/>
          </p:cNvSpPr>
          <p:nvPr>
            <p:ph sz="half" idx="2"/>
          </p:nvPr>
        </p:nvSpPr>
        <p:spPr/>
        <p:txBody>
          <a:bodyPr/>
          <a:lstStyle/>
          <a:p>
            <a:pPr algn="ctr"/>
            <a:r>
              <a:rPr lang="it-IT" b="1" u="sng" dirty="0"/>
              <a:t>CONS:</a:t>
            </a:r>
          </a:p>
          <a:p>
            <a:pPr>
              <a:buFont typeface="Courier New" panose="02070309020205020404" pitchFamily="49" charset="0"/>
              <a:buChar char="o"/>
            </a:pPr>
            <a:r>
              <a:rPr lang="en-US" dirty="0"/>
              <a:t>Poor training in using the company's software development environment.</a:t>
            </a:r>
            <a:endParaRPr lang="it-IT" dirty="0"/>
          </a:p>
        </p:txBody>
      </p:sp>
      <p:sp>
        <p:nvSpPr>
          <p:cNvPr id="4" name="Segnaposto data 3">
            <a:extLst>
              <a:ext uri="{FF2B5EF4-FFF2-40B4-BE49-F238E27FC236}">
                <a16:creationId xmlns:a16="http://schemas.microsoft.com/office/drawing/2014/main" id="{57C8F30D-5CA8-5294-A7F6-64B9F2E17A00}"/>
              </a:ext>
            </a:extLst>
          </p:cNvPr>
          <p:cNvSpPr>
            <a:spLocks noGrp="1"/>
          </p:cNvSpPr>
          <p:nvPr>
            <p:ph type="dt" sz="half" idx="10"/>
          </p:nvPr>
        </p:nvSpPr>
        <p:spPr/>
        <p:txBody>
          <a:bodyPr/>
          <a:lstStyle/>
          <a:p>
            <a:r>
              <a:rPr lang="it-IT" dirty="0"/>
              <a:t>FATTORI JACOPO 5AM A.S.2024/2025</a:t>
            </a:r>
            <a:endParaRPr lang="en-US" dirty="0"/>
          </a:p>
        </p:txBody>
      </p:sp>
    </p:spTree>
    <p:extLst>
      <p:ext uri="{BB962C8B-B14F-4D97-AF65-F5344CB8AC3E}">
        <p14:creationId xmlns:p14="http://schemas.microsoft.com/office/powerpoint/2010/main" val="19293513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3FFEB14-9108-66AC-C9CF-94A5A3076F82}"/>
              </a:ext>
            </a:extLst>
          </p:cNvPr>
          <p:cNvSpPr>
            <a:spLocks noGrp="1"/>
          </p:cNvSpPr>
          <p:nvPr>
            <p:ph type="title"/>
          </p:nvPr>
        </p:nvSpPr>
        <p:spPr/>
        <p:txBody>
          <a:bodyPr/>
          <a:lstStyle/>
          <a:p>
            <a:pPr algn="ctr"/>
            <a:r>
              <a:rPr lang="it-IT" dirty="0"/>
              <a:t>CONCLUSIONS</a:t>
            </a:r>
          </a:p>
        </p:txBody>
      </p:sp>
      <p:sp>
        <p:nvSpPr>
          <p:cNvPr id="3" name="Segnaposto contenuto 2">
            <a:extLst>
              <a:ext uri="{FF2B5EF4-FFF2-40B4-BE49-F238E27FC236}">
                <a16:creationId xmlns:a16="http://schemas.microsoft.com/office/drawing/2014/main" id="{60CAFE35-CE45-5CF4-1D8C-E320F595179D}"/>
              </a:ext>
            </a:extLst>
          </p:cNvPr>
          <p:cNvSpPr>
            <a:spLocks noGrp="1"/>
          </p:cNvSpPr>
          <p:nvPr>
            <p:ph idx="1"/>
          </p:nvPr>
        </p:nvSpPr>
        <p:spPr/>
        <p:txBody>
          <a:bodyPr>
            <a:normAutofit/>
          </a:bodyPr>
          <a:lstStyle/>
          <a:p>
            <a:pPr algn="ctr"/>
            <a:r>
              <a:rPr lang="en-US" sz="2400" dirty="0"/>
              <a:t>In conclusion, I believe that the experience gave me the possibility to grow in terms of skills but also on a personal level (precisely) I was able to understand the responsibilities that you have when one you work, in addition to how important it is for me to continue my studies.</a:t>
            </a:r>
            <a:endParaRPr lang="it-IT" sz="2400" dirty="0"/>
          </a:p>
        </p:txBody>
      </p:sp>
      <p:sp>
        <p:nvSpPr>
          <p:cNvPr id="4" name="Segnaposto data 3">
            <a:extLst>
              <a:ext uri="{FF2B5EF4-FFF2-40B4-BE49-F238E27FC236}">
                <a16:creationId xmlns:a16="http://schemas.microsoft.com/office/drawing/2014/main" id="{07691237-A10C-6639-E15C-5AF98C322976}"/>
              </a:ext>
            </a:extLst>
          </p:cNvPr>
          <p:cNvSpPr>
            <a:spLocks noGrp="1"/>
          </p:cNvSpPr>
          <p:nvPr>
            <p:ph type="dt" sz="half" idx="10"/>
          </p:nvPr>
        </p:nvSpPr>
        <p:spPr/>
        <p:txBody>
          <a:bodyPr/>
          <a:lstStyle/>
          <a:p>
            <a:r>
              <a:rPr lang="it-IT" dirty="0"/>
              <a:t>FATTORI JACOPO 5AM A.S.2024/2025</a:t>
            </a:r>
            <a:endParaRPr lang="en-US" dirty="0"/>
          </a:p>
        </p:txBody>
      </p:sp>
    </p:spTree>
    <p:extLst>
      <p:ext uri="{BB962C8B-B14F-4D97-AF65-F5344CB8AC3E}">
        <p14:creationId xmlns:p14="http://schemas.microsoft.com/office/powerpoint/2010/main" val="845935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0">
            <a:extLst>
              <a:ext uri="{FF2B5EF4-FFF2-40B4-BE49-F238E27FC236}">
                <a16:creationId xmlns:a16="http://schemas.microsoft.com/office/drawing/2014/main" id="{DCD41AF9-0A07-170B-4C7C-5A03FD9B54FE}"/>
              </a:ext>
            </a:extLst>
          </p:cNvPr>
          <p:cNvSpPr>
            <a:spLocks noGrp="1"/>
          </p:cNvSpPr>
          <p:nvPr>
            <p:ph type="title"/>
          </p:nvPr>
        </p:nvSpPr>
        <p:spPr>
          <a:xfrm>
            <a:off x="1039177" y="5791107"/>
            <a:ext cx="10113645" cy="428119"/>
          </a:xfrm>
        </p:spPr>
        <p:txBody>
          <a:bodyPr/>
          <a:lstStyle/>
          <a:p>
            <a:pPr algn="ctr"/>
            <a:r>
              <a:rPr lang="it-IT" dirty="0"/>
              <a:t>THANKS FOR WATCHING!</a:t>
            </a:r>
          </a:p>
        </p:txBody>
      </p:sp>
      <p:sp>
        <p:nvSpPr>
          <p:cNvPr id="4" name="Segnaposto data 3">
            <a:extLst>
              <a:ext uri="{FF2B5EF4-FFF2-40B4-BE49-F238E27FC236}">
                <a16:creationId xmlns:a16="http://schemas.microsoft.com/office/drawing/2014/main" id="{90D0216C-6325-A88B-61C9-F31DA6789C05}"/>
              </a:ext>
            </a:extLst>
          </p:cNvPr>
          <p:cNvSpPr>
            <a:spLocks noGrp="1"/>
          </p:cNvSpPr>
          <p:nvPr>
            <p:ph type="dt" sz="half" idx="10"/>
          </p:nvPr>
        </p:nvSpPr>
        <p:spPr/>
        <p:txBody>
          <a:bodyPr/>
          <a:lstStyle/>
          <a:p>
            <a:r>
              <a:rPr lang="it-IT" dirty="0"/>
              <a:t>FATTORI JACOPO 5AM A.S.2024/2025</a:t>
            </a:r>
            <a:endParaRPr lang="en-US" dirty="0"/>
          </a:p>
        </p:txBody>
      </p:sp>
      <p:pic>
        <p:nvPicPr>
          <p:cNvPr id="35" name="Segnaposto immagine 34" descr="Immagine che contiene vestiti, persona, calzature, gruppo&#10;&#10;Descrizione generata automaticamente">
            <a:extLst>
              <a:ext uri="{FF2B5EF4-FFF2-40B4-BE49-F238E27FC236}">
                <a16:creationId xmlns:a16="http://schemas.microsoft.com/office/drawing/2014/main" id="{D4CBC154-EE83-8536-7DE8-2ACFF0A1250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7793" b="17793"/>
          <a:stretch>
            <a:fillRect/>
          </a:stretch>
        </p:blipFill>
        <p:spPr>
          <a:xfrm>
            <a:off x="0" y="0"/>
            <a:ext cx="12192000" cy="5235575"/>
          </a:xfrm>
        </p:spPr>
      </p:pic>
    </p:spTree>
    <p:extLst>
      <p:ext uri="{BB962C8B-B14F-4D97-AF65-F5344CB8AC3E}">
        <p14:creationId xmlns:p14="http://schemas.microsoft.com/office/powerpoint/2010/main" val="3095102590"/>
      </p:ext>
    </p:extLst>
  </p:cSld>
  <p:clrMapOvr>
    <a:masterClrMapping/>
  </p:clrMapOvr>
</p:sld>
</file>

<file path=ppt/theme/theme1.xml><?xml version="1.0" encoding="utf-8"?>
<a:theme xmlns:a="http://schemas.openxmlformats.org/drawingml/2006/main" name="Personalizzata">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860_TF56160789" id="{80AA9D2D-EE59-4148-A11E-A51EEE828B28}" vid="{AEAFD717-D3C8-4034-8F7E-D5220B0CCEB8}"/>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{C24585BC-6579-4E69-83B5-654A41F8D27F}tf56160789_win32</Template>
  <TotalTime>272</TotalTime>
  <Words>505</Words>
  <Application>Microsoft Office PowerPoint</Application>
  <PresentationFormat>Widescreen</PresentationFormat>
  <Paragraphs>35</Paragraphs>
  <Slides>8</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8</vt:i4>
      </vt:variant>
    </vt:vector>
  </HeadingPairs>
  <TitlesOfParts>
    <vt:vector size="14" baseType="lpstr">
      <vt:lpstr>Bookman Old Style</vt:lpstr>
      <vt:lpstr>Calibri</vt:lpstr>
      <vt:lpstr>Courier New</vt:lpstr>
      <vt:lpstr>Franklin Gothic Book</vt:lpstr>
      <vt:lpstr>Wingdings</vt:lpstr>
      <vt:lpstr>Personalizzata</vt:lpstr>
      <vt:lpstr>PCTO</vt:lpstr>
      <vt:lpstr>WHAT IS LOCCIONI?</vt:lpstr>
      <vt:lpstr>INTERNSHIP PERIOD</vt:lpstr>
      <vt:lpstr>PERSONAL REFLECTION ON THE WORKING ENVIROMENT</vt:lpstr>
      <vt:lpstr>INITIAL EXPECTATIONS AND THOUGHTS ON THE FUTURE</vt:lpstr>
      <vt:lpstr>PROS AND CONS</vt:lpstr>
      <vt:lpstr>CONCLUSIONS</vt:lpstr>
      <vt:lpstr>THANKS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FATTORI JACOPO</dc:creator>
  <cp:lastModifiedBy>FATTORI JACOPO</cp:lastModifiedBy>
  <cp:revision>5</cp:revision>
  <dcterms:created xsi:type="dcterms:W3CDTF">2024-10-25T15:06:48Z</dcterms:created>
  <dcterms:modified xsi:type="dcterms:W3CDTF">2025-05-26T22:20:20Z</dcterms:modified>
</cp:coreProperties>
</file>

<file path=docProps/thumbnail.jpeg>
</file>